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75" r:id="rId3"/>
  </p:sldIdLst>
  <p:sldSz cx="5398770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0" userDrawn="1">
          <p15:clr>
            <a:srgbClr val="A4A3A4"/>
          </p15:clr>
        </p15:guide>
        <p15:guide id="2" pos="17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3488" y="-1368"/>
      </p:cViewPr>
      <p:guideLst>
        <p:guide orient="horz" pos="2830"/>
        <p:guide pos="170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5" y="4493260"/>
            <a:ext cx="5396230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客户经理名称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" y="5708015"/>
            <a:ext cx="539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" y="6838315"/>
            <a:ext cx="442658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WPS 演示</Application>
  <PresentationFormat>自定义</PresentationFormat>
  <Paragraphs>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Arial Black</vt:lpstr>
      <vt:lpstr>黑体</vt:lpstr>
      <vt:lpstr>汉仪中黑KW</vt:lpstr>
      <vt:lpstr>Calibri</vt:lpstr>
      <vt:lpstr>Helvetica Neue</vt:lpstr>
      <vt:lpstr>汉仪书宋二KW</vt:lpstr>
      <vt:lpstr>微软雅黑</vt:lpstr>
      <vt:lpstr>WPS​​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周文龙</cp:lastModifiedBy>
  <cp:revision>48</cp:revision>
  <dcterms:created xsi:type="dcterms:W3CDTF">2026-02-11T01:20:05Z</dcterms:created>
  <dcterms:modified xsi:type="dcterms:W3CDTF">2026-02-11T01:20:05Z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490F489A7AE39ADE50E68A69C0460AB0_43</vt:lpwstr>
  </property>
</Properties>
</file>